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8" r:id="rId5"/>
  </p:sldIdLst>
  <p:sldSz cx="14255750" cy="1425575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88877A-2922-2D9B-FFA9-0F0845842475}" name="Debbie Bolle" initials="DB" userId="S::debbiebolle@kenterjeugdhulp.nl::389d34e0-8ba7-48cd-a3a3-38a834b13b4d" providerId="AD"/>
  <p188:author id="{2F4DFAC1-DC5F-503E-65A6-B6A2DF1F51E5}" name="Yildiz van den Akker" initials="Yv" userId="S::yildizvandenakker@kenterjeugdhulp.nl::82cff19d-d80b-429a-916a-9d80a10ef47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4586"/>
    <a:srgbClr val="A6422A"/>
    <a:srgbClr val="6083BC"/>
    <a:srgbClr val="C5361F"/>
    <a:srgbClr val="156082"/>
    <a:srgbClr val="3F83BF"/>
    <a:srgbClr val="EE8900"/>
    <a:srgbClr val="17428B"/>
    <a:srgbClr val="F08700"/>
    <a:srgbClr val="C734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B4B73C-89C5-4262-B3DB-8FA97845BCBA}" v="14" dt="2025-05-15T07:17:40.294"/>
    <p1510:client id="{EE9D215D-9FDF-55D0-B445-6A2A63DCCB6A}" v="9" dt="2025-05-16T14:58:51.5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94660"/>
  </p:normalViewPr>
  <p:slideViewPr>
    <p:cSldViewPr snapToGrid="0">
      <p:cViewPr varScale="1">
        <p:scale>
          <a:sx n="51" d="100"/>
          <a:sy n="51" d="100"/>
        </p:scale>
        <p:origin x="267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181" y="2333060"/>
            <a:ext cx="12117388" cy="4963113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1969" y="7487570"/>
            <a:ext cx="10691813" cy="344183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3226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593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01772" y="758987"/>
            <a:ext cx="3073896" cy="12081089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80084" y="758987"/>
            <a:ext cx="9043491" cy="12081089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5287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50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659" y="3554042"/>
            <a:ext cx="12295584" cy="5929995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659" y="9540137"/>
            <a:ext cx="12295584" cy="3118444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82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945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0083" y="3794934"/>
            <a:ext cx="6058694" cy="904514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16973" y="3794934"/>
            <a:ext cx="6058694" cy="904514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095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0" y="758990"/>
            <a:ext cx="12295584" cy="275545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3494640"/>
            <a:ext cx="6030850" cy="1712669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1941" y="5207309"/>
            <a:ext cx="6030850" cy="765916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16974" y="3494640"/>
            <a:ext cx="6060551" cy="1712669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16974" y="5207309"/>
            <a:ext cx="6060551" cy="765916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245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1876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376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0" y="950383"/>
            <a:ext cx="4597850" cy="3326342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0551" y="2052567"/>
            <a:ext cx="7216973" cy="10130822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1940" y="4276725"/>
            <a:ext cx="4597850" cy="792316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2375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0" y="950383"/>
            <a:ext cx="4597850" cy="3326342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60551" y="2052567"/>
            <a:ext cx="7216973" cy="10130822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1940" y="4276725"/>
            <a:ext cx="4597850" cy="792316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546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0083" y="758990"/>
            <a:ext cx="12295584" cy="2755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0083" y="3794934"/>
            <a:ext cx="12295584" cy="9045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0083" y="13212971"/>
            <a:ext cx="3207544" cy="758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19.05.2025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22217" y="13212971"/>
            <a:ext cx="4811316" cy="758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68123" y="13212971"/>
            <a:ext cx="3207544" cy="758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534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: afgeronde hoeken 4">
            <a:extLst>
              <a:ext uri="{FF2B5EF4-FFF2-40B4-BE49-F238E27FC236}">
                <a16:creationId xmlns:a16="http://schemas.microsoft.com/office/drawing/2014/main" id="{4B9ED31F-FC3A-76E1-2804-214DEB12F95F}"/>
              </a:ext>
            </a:extLst>
          </p:cNvPr>
          <p:cNvSpPr/>
          <p:nvPr/>
        </p:nvSpPr>
        <p:spPr>
          <a:xfrm>
            <a:off x="5770545" y="282218"/>
            <a:ext cx="2714661" cy="863450"/>
          </a:xfrm>
          <a:prstGeom prst="roundRect">
            <a:avLst/>
          </a:prstGeom>
          <a:solidFill>
            <a:schemeClr val="bg1"/>
          </a:solidFill>
          <a:ln>
            <a:solidFill>
              <a:srgbClr val="2B458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l-NL" sz="1600" dirty="0">
                <a:solidFill>
                  <a:schemeClr val="tx1"/>
                </a:solidFill>
              </a:rPr>
              <a:t>Raad van Toezicht</a:t>
            </a:r>
          </a:p>
        </p:txBody>
      </p:sp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87108902-1168-091C-B203-3557DD4D8A0F}"/>
              </a:ext>
            </a:extLst>
          </p:cNvPr>
          <p:cNvSpPr/>
          <p:nvPr/>
        </p:nvSpPr>
        <p:spPr>
          <a:xfrm>
            <a:off x="5770545" y="1541943"/>
            <a:ext cx="2714661" cy="863450"/>
          </a:xfrm>
          <a:prstGeom prst="roundRect">
            <a:avLst/>
          </a:prstGeom>
          <a:solidFill>
            <a:srgbClr val="A6422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Raad van Bestuur</a:t>
            </a:r>
          </a:p>
        </p:txBody>
      </p:sp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9315E71E-BEA5-7150-8765-0A65AB476799}"/>
              </a:ext>
            </a:extLst>
          </p:cNvPr>
          <p:cNvSpPr/>
          <p:nvPr/>
        </p:nvSpPr>
        <p:spPr>
          <a:xfrm>
            <a:off x="3540106" y="3058474"/>
            <a:ext cx="2714661" cy="863450"/>
          </a:xfrm>
          <a:prstGeom prst="roundRect">
            <a:avLst/>
          </a:prstGeom>
          <a:solidFill>
            <a:srgbClr val="3F83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l-NL" sz="1600" b="1" dirty="0"/>
              <a:t>Geneeskundig directeur</a:t>
            </a:r>
          </a:p>
        </p:txBody>
      </p:sp>
      <p:sp>
        <p:nvSpPr>
          <p:cNvPr id="6" name="Rechthoek: afgeronde hoeken 5">
            <a:extLst>
              <a:ext uri="{FF2B5EF4-FFF2-40B4-BE49-F238E27FC236}">
                <a16:creationId xmlns:a16="http://schemas.microsoft.com/office/drawing/2014/main" id="{EE3D201F-5DFA-7335-E83C-1D5F3BDD01FC}"/>
              </a:ext>
            </a:extLst>
          </p:cNvPr>
          <p:cNvSpPr/>
          <p:nvPr/>
        </p:nvSpPr>
        <p:spPr>
          <a:xfrm>
            <a:off x="439853" y="1543627"/>
            <a:ext cx="2714661" cy="863450"/>
          </a:xfrm>
          <a:prstGeom prst="roundRect">
            <a:avLst/>
          </a:prstGeom>
          <a:solidFill>
            <a:srgbClr val="3F83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Medezeggenschap</a:t>
            </a:r>
          </a:p>
        </p:txBody>
      </p:sp>
      <p:sp>
        <p:nvSpPr>
          <p:cNvPr id="11" name="Rechthoek: afgeronde hoeken 10">
            <a:extLst>
              <a:ext uri="{FF2B5EF4-FFF2-40B4-BE49-F238E27FC236}">
                <a16:creationId xmlns:a16="http://schemas.microsoft.com/office/drawing/2014/main" id="{CB5C8D37-2DED-C808-69B6-46A1D7956E6E}"/>
              </a:ext>
            </a:extLst>
          </p:cNvPr>
          <p:cNvSpPr/>
          <p:nvPr/>
        </p:nvSpPr>
        <p:spPr>
          <a:xfrm>
            <a:off x="439853" y="3058288"/>
            <a:ext cx="2714661" cy="863450"/>
          </a:xfrm>
          <a:prstGeom prst="roundRect">
            <a:avLst/>
          </a:prstGeom>
          <a:solidFill>
            <a:srgbClr val="3F83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P-opleider</a:t>
            </a:r>
          </a:p>
        </p:txBody>
      </p:sp>
      <p:sp>
        <p:nvSpPr>
          <p:cNvPr id="13" name="Rechthoek: afgeronde hoeken 12">
            <a:extLst>
              <a:ext uri="{FF2B5EF4-FFF2-40B4-BE49-F238E27FC236}">
                <a16:creationId xmlns:a16="http://schemas.microsoft.com/office/drawing/2014/main" id="{5C531765-26EF-5846-8DCF-1D0EEE3C7087}"/>
              </a:ext>
            </a:extLst>
          </p:cNvPr>
          <p:cNvSpPr/>
          <p:nvPr/>
        </p:nvSpPr>
        <p:spPr>
          <a:xfrm>
            <a:off x="7510824" y="3058288"/>
            <a:ext cx="2878104" cy="2529095"/>
          </a:xfrm>
          <a:prstGeom prst="roundRect">
            <a:avLst/>
          </a:prstGeom>
          <a:solidFill>
            <a:srgbClr val="3F83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 err="1"/>
              <a:t>Bestuursbureau</a:t>
            </a:r>
            <a:endParaRPr lang="nl-NL" sz="1600" b="1" dirty="0"/>
          </a:p>
          <a:p>
            <a:pPr algn="ctr"/>
            <a:r>
              <a:rPr lang="nl-NL" sz="1600" dirty="0"/>
              <a:t>Secretariaat</a:t>
            </a:r>
            <a:br>
              <a:rPr lang="nl-NL" sz="1600" dirty="0"/>
            </a:br>
            <a:r>
              <a:rPr lang="nl-NL" sz="1600" dirty="0"/>
              <a:t>Strategie en Beleid</a:t>
            </a:r>
            <a:br>
              <a:rPr lang="nl-NL" sz="1600" dirty="0"/>
            </a:br>
            <a:r>
              <a:rPr lang="nl-NL" sz="1600" dirty="0"/>
              <a:t>Kwaliteit</a:t>
            </a:r>
            <a:br>
              <a:rPr lang="nl-NL" sz="1600" dirty="0"/>
            </a:br>
            <a:r>
              <a:rPr lang="nl-NL" sz="1600" dirty="0"/>
              <a:t>Communicatie</a:t>
            </a:r>
            <a:br>
              <a:rPr lang="nl-NL" sz="1600" dirty="0"/>
            </a:br>
            <a:r>
              <a:rPr lang="nl-NL" sz="1600" dirty="0"/>
              <a:t>Innovatie &amp; Onderzoek</a:t>
            </a:r>
            <a:br>
              <a:rPr lang="nl-NL" sz="1600" dirty="0"/>
            </a:br>
            <a:r>
              <a:rPr lang="nl-NL" sz="1600" dirty="0"/>
              <a:t>Programma’s en projecten</a:t>
            </a:r>
            <a:br>
              <a:rPr lang="nl-NL" sz="1600" dirty="0"/>
            </a:br>
            <a:r>
              <a:rPr lang="nl-NL" sz="1600" dirty="0"/>
              <a:t>Juridische expertise</a:t>
            </a:r>
          </a:p>
        </p:txBody>
      </p:sp>
      <p:sp>
        <p:nvSpPr>
          <p:cNvPr id="18" name="Rechthoek: afgeronde hoeken 17">
            <a:extLst>
              <a:ext uri="{FF2B5EF4-FFF2-40B4-BE49-F238E27FC236}">
                <a16:creationId xmlns:a16="http://schemas.microsoft.com/office/drawing/2014/main" id="{DD0C8DEE-1A16-C117-7E36-CA26FAFE6550}"/>
              </a:ext>
            </a:extLst>
          </p:cNvPr>
          <p:cNvSpPr/>
          <p:nvPr/>
        </p:nvSpPr>
        <p:spPr>
          <a:xfrm>
            <a:off x="10873801" y="3043984"/>
            <a:ext cx="2878104" cy="2529095"/>
          </a:xfrm>
          <a:prstGeom prst="roundRect">
            <a:avLst/>
          </a:prstGeom>
          <a:solidFill>
            <a:srgbClr val="3F83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Bedrijfsvoering</a:t>
            </a:r>
          </a:p>
          <a:p>
            <a:pPr lvl="0" algn="ctr"/>
            <a:r>
              <a:rPr lang="nl-NL" sz="1600" dirty="0"/>
              <a:t>Control, financiën en  AOIC</a:t>
            </a:r>
            <a:br>
              <a:rPr lang="nl-NL" sz="1600" dirty="0"/>
            </a:br>
            <a:r>
              <a:rPr lang="nl-NL" sz="1600" dirty="0"/>
              <a:t>Accountmanagement en contractbeheer</a:t>
            </a:r>
            <a:br>
              <a:rPr lang="nl-NL" sz="1600" dirty="0"/>
            </a:br>
            <a:r>
              <a:rPr lang="nl-NL" sz="1600" dirty="0"/>
              <a:t>HRM</a:t>
            </a:r>
            <a:br>
              <a:rPr lang="nl-NL" sz="1600" dirty="0"/>
            </a:br>
            <a:r>
              <a:rPr lang="nl-NL" sz="1600" dirty="0"/>
              <a:t>ICT/ IM</a:t>
            </a:r>
            <a:br>
              <a:rPr lang="nl-NL" sz="1600" dirty="0"/>
            </a:br>
            <a:r>
              <a:rPr lang="nl-NL" sz="1600" dirty="0"/>
              <a:t> Zorgadministratie</a:t>
            </a:r>
            <a:br>
              <a:rPr lang="nl-NL" sz="1600" dirty="0"/>
            </a:br>
            <a:r>
              <a:rPr lang="nl-NL" sz="1600" dirty="0"/>
              <a:t>Facilitair en Vastgoed</a:t>
            </a:r>
          </a:p>
        </p:txBody>
      </p:sp>
      <p:sp>
        <p:nvSpPr>
          <p:cNvPr id="19" name="Rechthoek: afgeronde hoeken 18">
            <a:extLst>
              <a:ext uri="{FF2B5EF4-FFF2-40B4-BE49-F238E27FC236}">
                <a16:creationId xmlns:a16="http://schemas.microsoft.com/office/drawing/2014/main" id="{7015EEC0-6D5C-C648-7F25-695FA62CFFB8}"/>
              </a:ext>
            </a:extLst>
          </p:cNvPr>
          <p:cNvSpPr/>
          <p:nvPr/>
        </p:nvSpPr>
        <p:spPr>
          <a:xfrm>
            <a:off x="5770545" y="7571754"/>
            <a:ext cx="2714661" cy="615469"/>
          </a:xfrm>
          <a:prstGeom prst="roundRect">
            <a:avLst/>
          </a:prstGeom>
          <a:solidFill>
            <a:srgbClr val="3F83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Advies &amp; aanmelding</a:t>
            </a:r>
          </a:p>
        </p:txBody>
      </p:sp>
      <p:sp>
        <p:nvSpPr>
          <p:cNvPr id="23" name="Rechthoek: afgeronde hoeken 22">
            <a:extLst>
              <a:ext uri="{FF2B5EF4-FFF2-40B4-BE49-F238E27FC236}">
                <a16:creationId xmlns:a16="http://schemas.microsoft.com/office/drawing/2014/main" id="{DAC8FCAD-E408-2C5F-AF25-D11F94F37750}"/>
              </a:ext>
            </a:extLst>
          </p:cNvPr>
          <p:cNvSpPr/>
          <p:nvPr/>
        </p:nvSpPr>
        <p:spPr>
          <a:xfrm>
            <a:off x="360110" y="7539170"/>
            <a:ext cx="5084709" cy="648053"/>
          </a:xfrm>
          <a:prstGeom prst="roundRect">
            <a:avLst/>
          </a:prstGeom>
          <a:solidFill>
            <a:srgbClr val="3F83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Cluster Ambulant</a:t>
            </a:r>
          </a:p>
        </p:txBody>
      </p:sp>
      <p:sp>
        <p:nvSpPr>
          <p:cNvPr id="24" name="Rechthoek: afgeronde hoeken 23">
            <a:extLst>
              <a:ext uri="{FF2B5EF4-FFF2-40B4-BE49-F238E27FC236}">
                <a16:creationId xmlns:a16="http://schemas.microsoft.com/office/drawing/2014/main" id="{3A3D9E3F-EB64-EF88-08D7-9B6445C7B538}"/>
              </a:ext>
            </a:extLst>
          </p:cNvPr>
          <p:cNvSpPr/>
          <p:nvPr/>
        </p:nvSpPr>
        <p:spPr>
          <a:xfrm>
            <a:off x="8810932" y="7572592"/>
            <a:ext cx="5196824" cy="618352"/>
          </a:xfrm>
          <a:prstGeom prst="roundRect">
            <a:avLst/>
          </a:prstGeom>
          <a:solidFill>
            <a:srgbClr val="6083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Cluster Verblijf</a:t>
            </a:r>
          </a:p>
        </p:txBody>
      </p:sp>
      <p:sp>
        <p:nvSpPr>
          <p:cNvPr id="27" name="Rechthoek: afgeronde hoeken 26">
            <a:extLst>
              <a:ext uri="{FF2B5EF4-FFF2-40B4-BE49-F238E27FC236}">
                <a16:creationId xmlns:a16="http://schemas.microsoft.com/office/drawing/2014/main" id="{1354BD91-4C35-29D6-2B96-B0760937F448}"/>
              </a:ext>
            </a:extLst>
          </p:cNvPr>
          <p:cNvSpPr/>
          <p:nvPr/>
        </p:nvSpPr>
        <p:spPr>
          <a:xfrm>
            <a:off x="360110" y="8575841"/>
            <a:ext cx="2237903" cy="524230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KJT Santpoort</a:t>
            </a:r>
          </a:p>
        </p:txBody>
      </p:sp>
      <p:sp>
        <p:nvSpPr>
          <p:cNvPr id="34" name="Rechthoek: afgeronde hoeken 33">
            <a:extLst>
              <a:ext uri="{FF2B5EF4-FFF2-40B4-BE49-F238E27FC236}">
                <a16:creationId xmlns:a16="http://schemas.microsoft.com/office/drawing/2014/main" id="{156E8731-3654-7487-4AE6-3A42559A7DA6}"/>
              </a:ext>
            </a:extLst>
          </p:cNvPr>
          <p:cNvSpPr/>
          <p:nvPr/>
        </p:nvSpPr>
        <p:spPr>
          <a:xfrm>
            <a:off x="3099242" y="8575841"/>
            <a:ext cx="2293542" cy="1626639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Peuterspeelzaal Plus Haarlem</a:t>
            </a:r>
          </a:p>
          <a:p>
            <a:pPr algn="ctr"/>
            <a:r>
              <a:rPr lang="nl-NL" sz="1600" dirty="0"/>
              <a:t>IKC Satelliet</a:t>
            </a:r>
          </a:p>
          <a:p>
            <a:pPr algn="ctr"/>
            <a:r>
              <a:rPr lang="nl-NL" sz="1600" dirty="0"/>
              <a:t>IKC Focus</a:t>
            </a:r>
          </a:p>
          <a:p>
            <a:pPr algn="ctr"/>
            <a:r>
              <a:rPr lang="nl-NL" sz="1600" dirty="0"/>
              <a:t>IKS KT Zuid-Kennemerland</a:t>
            </a:r>
          </a:p>
        </p:txBody>
      </p:sp>
      <p:sp>
        <p:nvSpPr>
          <p:cNvPr id="38" name="Rechthoek: afgeronde hoeken 37">
            <a:extLst>
              <a:ext uri="{FF2B5EF4-FFF2-40B4-BE49-F238E27FC236}">
                <a16:creationId xmlns:a16="http://schemas.microsoft.com/office/drawing/2014/main" id="{EFBB7482-BD4D-EAF4-8AD2-DE6DC4DC6949}"/>
              </a:ext>
            </a:extLst>
          </p:cNvPr>
          <p:cNvSpPr/>
          <p:nvPr/>
        </p:nvSpPr>
        <p:spPr>
          <a:xfrm>
            <a:off x="8776819" y="8511177"/>
            <a:ext cx="2379689" cy="1626637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TMO Zuid-Kennemerland</a:t>
            </a:r>
          </a:p>
          <a:p>
            <a:pPr algn="ctr"/>
            <a:r>
              <a:rPr lang="nl-NL" sz="1600" dirty="0"/>
              <a:t>TMO IJmuiden</a:t>
            </a:r>
          </a:p>
          <a:p>
            <a:pPr algn="ctr"/>
            <a:r>
              <a:rPr lang="nl-NL" sz="1600" dirty="0"/>
              <a:t>TMO Haarlemmermeer</a:t>
            </a:r>
          </a:p>
        </p:txBody>
      </p:sp>
      <p:sp>
        <p:nvSpPr>
          <p:cNvPr id="42" name="Rechthoek: afgeronde hoeken 41">
            <a:extLst>
              <a:ext uri="{FF2B5EF4-FFF2-40B4-BE49-F238E27FC236}">
                <a16:creationId xmlns:a16="http://schemas.microsoft.com/office/drawing/2014/main" id="{104D956E-367F-E235-8743-EF998ED7E89C}"/>
              </a:ext>
            </a:extLst>
          </p:cNvPr>
          <p:cNvSpPr/>
          <p:nvPr/>
        </p:nvSpPr>
        <p:spPr>
          <a:xfrm>
            <a:off x="8761283" y="10480137"/>
            <a:ext cx="2404753" cy="1102404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Athenea Combigroep</a:t>
            </a:r>
          </a:p>
          <a:p>
            <a:pPr algn="ctr"/>
            <a:r>
              <a:rPr lang="nl-NL" sz="1600" dirty="0"/>
              <a:t>Hera Oriëntatiegroep</a:t>
            </a:r>
          </a:p>
          <a:p>
            <a:pPr algn="ctr"/>
            <a:r>
              <a:rPr lang="nl-NL" sz="1600" dirty="0" err="1"/>
              <a:t>Leidsevaart</a:t>
            </a:r>
            <a:r>
              <a:rPr lang="nl-NL" sz="1600" dirty="0"/>
              <a:t> behandel- en faseteam </a:t>
            </a:r>
          </a:p>
        </p:txBody>
      </p:sp>
      <p:sp>
        <p:nvSpPr>
          <p:cNvPr id="45" name="Rechthoek: afgeronde hoeken 44">
            <a:extLst>
              <a:ext uri="{FF2B5EF4-FFF2-40B4-BE49-F238E27FC236}">
                <a16:creationId xmlns:a16="http://schemas.microsoft.com/office/drawing/2014/main" id="{30821312-B7C9-834B-1E74-363C4F7763FD}"/>
              </a:ext>
            </a:extLst>
          </p:cNvPr>
          <p:cNvSpPr/>
          <p:nvPr/>
        </p:nvSpPr>
        <p:spPr>
          <a:xfrm>
            <a:off x="360109" y="9548020"/>
            <a:ext cx="2237903" cy="524230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KJT Amstelveen</a:t>
            </a:r>
          </a:p>
        </p:txBody>
      </p:sp>
      <p:sp>
        <p:nvSpPr>
          <p:cNvPr id="46" name="Rechthoek: afgeronde hoeken 45">
            <a:extLst>
              <a:ext uri="{FF2B5EF4-FFF2-40B4-BE49-F238E27FC236}">
                <a16:creationId xmlns:a16="http://schemas.microsoft.com/office/drawing/2014/main" id="{7D677E47-EBE0-A049-DC11-D3845082DC09}"/>
              </a:ext>
            </a:extLst>
          </p:cNvPr>
          <p:cNvSpPr/>
          <p:nvPr/>
        </p:nvSpPr>
        <p:spPr>
          <a:xfrm>
            <a:off x="3102245" y="10535400"/>
            <a:ext cx="2290539" cy="1513694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Peuterspeelzaal Plus IJmond</a:t>
            </a:r>
          </a:p>
          <a:p>
            <a:pPr algn="ctr"/>
            <a:r>
              <a:rPr lang="nl-NL" sz="1600" dirty="0"/>
              <a:t>IKC </a:t>
            </a:r>
            <a:r>
              <a:rPr lang="nl-NL" sz="1600" dirty="0" err="1"/>
              <a:t>Boekenier</a:t>
            </a:r>
            <a:endParaRPr lang="nl-NL" sz="1600" dirty="0"/>
          </a:p>
          <a:p>
            <a:pPr algn="ctr"/>
            <a:r>
              <a:rPr lang="nl-NL" sz="1600" dirty="0"/>
              <a:t>IKC Zeearend</a:t>
            </a:r>
          </a:p>
          <a:p>
            <a:pPr algn="ctr"/>
            <a:r>
              <a:rPr lang="nl-NL" sz="1600" dirty="0"/>
              <a:t>IKC </a:t>
            </a:r>
            <a:r>
              <a:rPr lang="nl-NL" sz="1600" dirty="0" err="1"/>
              <a:t>Heliomare</a:t>
            </a:r>
            <a:endParaRPr lang="nl-NL" sz="1600" dirty="0"/>
          </a:p>
        </p:txBody>
      </p:sp>
      <p:sp>
        <p:nvSpPr>
          <p:cNvPr id="47" name="Rechthoek: afgeronde hoeken 46">
            <a:extLst>
              <a:ext uri="{FF2B5EF4-FFF2-40B4-BE49-F238E27FC236}">
                <a16:creationId xmlns:a16="http://schemas.microsoft.com/office/drawing/2014/main" id="{415519F3-563A-D321-8E68-E1DDA8BB837E}"/>
              </a:ext>
            </a:extLst>
          </p:cNvPr>
          <p:cNvSpPr/>
          <p:nvPr/>
        </p:nvSpPr>
        <p:spPr>
          <a:xfrm>
            <a:off x="11597744" y="10149378"/>
            <a:ext cx="2428347" cy="640788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Maatschappelijke opvang Spaarnezicht</a:t>
            </a:r>
          </a:p>
        </p:txBody>
      </p:sp>
      <p:sp>
        <p:nvSpPr>
          <p:cNvPr id="48" name="Rechthoek: afgeronde hoeken 47">
            <a:extLst>
              <a:ext uri="{FF2B5EF4-FFF2-40B4-BE49-F238E27FC236}">
                <a16:creationId xmlns:a16="http://schemas.microsoft.com/office/drawing/2014/main" id="{CC5B7C15-AAE9-D63B-701F-F11149545BBF}"/>
              </a:ext>
            </a:extLst>
          </p:cNvPr>
          <p:cNvSpPr/>
          <p:nvPr/>
        </p:nvSpPr>
        <p:spPr>
          <a:xfrm>
            <a:off x="11603002" y="8516224"/>
            <a:ext cx="2404753" cy="1302320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nl-NL" sz="1600" dirty="0"/>
              <a:t>Orion Noodopvang</a:t>
            </a:r>
          </a:p>
          <a:p>
            <a:pPr lvl="0" algn="ctr"/>
            <a:r>
              <a:rPr lang="nl-NL" sz="1600" dirty="0"/>
              <a:t>Behandelgroep Vesta</a:t>
            </a:r>
          </a:p>
          <a:p>
            <a:pPr lvl="0" algn="ctr"/>
            <a:r>
              <a:rPr lang="nl-NL" sz="1600" dirty="0"/>
              <a:t>Jongeren Crisiscentrum</a:t>
            </a:r>
          </a:p>
          <a:p>
            <a:pPr lvl="0" algn="ctr"/>
            <a:r>
              <a:rPr lang="nl-NL" sz="1600" dirty="0"/>
              <a:t>(JCK)</a:t>
            </a:r>
          </a:p>
        </p:txBody>
      </p:sp>
      <p:sp>
        <p:nvSpPr>
          <p:cNvPr id="53" name="Rechthoek: afgeronde hoeken 52">
            <a:extLst>
              <a:ext uri="{FF2B5EF4-FFF2-40B4-BE49-F238E27FC236}">
                <a16:creationId xmlns:a16="http://schemas.microsoft.com/office/drawing/2014/main" id="{C6816A4E-514D-B938-7D17-09A60118FE47}"/>
              </a:ext>
            </a:extLst>
          </p:cNvPr>
          <p:cNvSpPr/>
          <p:nvPr/>
        </p:nvSpPr>
        <p:spPr>
          <a:xfrm>
            <a:off x="360109" y="10520199"/>
            <a:ext cx="2237903" cy="524230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KJT Hoofddorp</a:t>
            </a:r>
          </a:p>
        </p:txBody>
      </p:sp>
      <p:sp>
        <p:nvSpPr>
          <p:cNvPr id="54" name="Rechthoek: afgeronde hoeken 53">
            <a:extLst>
              <a:ext uri="{FF2B5EF4-FFF2-40B4-BE49-F238E27FC236}">
                <a16:creationId xmlns:a16="http://schemas.microsoft.com/office/drawing/2014/main" id="{A3C993F3-619D-A7CE-CB11-D9D5302ECD33}"/>
              </a:ext>
            </a:extLst>
          </p:cNvPr>
          <p:cNvSpPr/>
          <p:nvPr/>
        </p:nvSpPr>
        <p:spPr>
          <a:xfrm>
            <a:off x="3102245" y="12476403"/>
            <a:ext cx="2290539" cy="1024768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KJTC Haarlem</a:t>
            </a:r>
          </a:p>
          <a:p>
            <a:pPr algn="ctr"/>
            <a:r>
              <a:rPr lang="nl-NL" sz="1600" dirty="0"/>
              <a:t>KJTC Heemskerk</a:t>
            </a:r>
          </a:p>
          <a:p>
            <a:pPr algn="ctr"/>
            <a:r>
              <a:rPr lang="nl-NL" sz="1600" dirty="0"/>
              <a:t>KUK</a:t>
            </a:r>
          </a:p>
        </p:txBody>
      </p:sp>
      <p:sp>
        <p:nvSpPr>
          <p:cNvPr id="55" name="Rechthoek: afgeronde hoeken 54">
            <a:extLst>
              <a:ext uri="{FF2B5EF4-FFF2-40B4-BE49-F238E27FC236}">
                <a16:creationId xmlns:a16="http://schemas.microsoft.com/office/drawing/2014/main" id="{33422865-80A5-C5BB-082F-6495AA14276A}"/>
              </a:ext>
            </a:extLst>
          </p:cNvPr>
          <p:cNvSpPr/>
          <p:nvPr/>
        </p:nvSpPr>
        <p:spPr>
          <a:xfrm>
            <a:off x="8761283" y="11930073"/>
            <a:ext cx="2379688" cy="524230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Ambulante spoedhulp</a:t>
            </a:r>
          </a:p>
          <a:p>
            <a:pPr algn="ctr"/>
            <a:r>
              <a:rPr lang="nl-NL" sz="1600" dirty="0"/>
              <a:t>SAFE Team</a:t>
            </a:r>
          </a:p>
        </p:txBody>
      </p:sp>
      <p:sp>
        <p:nvSpPr>
          <p:cNvPr id="56" name="Rechthoek: afgeronde hoeken 55">
            <a:extLst>
              <a:ext uri="{FF2B5EF4-FFF2-40B4-BE49-F238E27FC236}">
                <a16:creationId xmlns:a16="http://schemas.microsoft.com/office/drawing/2014/main" id="{C904EC9E-C404-68C6-0E36-7C5D3C8FC09A}"/>
              </a:ext>
            </a:extLst>
          </p:cNvPr>
          <p:cNvSpPr/>
          <p:nvPr/>
        </p:nvSpPr>
        <p:spPr>
          <a:xfrm>
            <a:off x="11603002" y="11121386"/>
            <a:ext cx="2404753" cy="1302319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Hestia Opvoeden en Wonen</a:t>
            </a:r>
          </a:p>
          <a:p>
            <a:pPr algn="ctr"/>
            <a:r>
              <a:rPr lang="nl-NL" sz="1600" dirty="0"/>
              <a:t>Wilsonplein behandel en fase team</a:t>
            </a:r>
          </a:p>
        </p:txBody>
      </p:sp>
      <p:sp>
        <p:nvSpPr>
          <p:cNvPr id="57" name="Rechthoek: afgeronde hoeken 56">
            <a:extLst>
              <a:ext uri="{FF2B5EF4-FFF2-40B4-BE49-F238E27FC236}">
                <a16:creationId xmlns:a16="http://schemas.microsoft.com/office/drawing/2014/main" id="{5D7F9F29-D3F6-6DDA-B338-1F02040D737D}"/>
              </a:ext>
            </a:extLst>
          </p:cNvPr>
          <p:cNvSpPr/>
          <p:nvPr/>
        </p:nvSpPr>
        <p:spPr>
          <a:xfrm>
            <a:off x="360109" y="11492378"/>
            <a:ext cx="2237903" cy="524230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KJT Haarlem</a:t>
            </a:r>
          </a:p>
        </p:txBody>
      </p:sp>
      <p:sp>
        <p:nvSpPr>
          <p:cNvPr id="58" name="Rechthoek: afgeronde hoeken 57">
            <a:extLst>
              <a:ext uri="{FF2B5EF4-FFF2-40B4-BE49-F238E27FC236}">
                <a16:creationId xmlns:a16="http://schemas.microsoft.com/office/drawing/2014/main" id="{2F2A380D-54AD-C963-8251-3336F837E8F1}"/>
              </a:ext>
            </a:extLst>
          </p:cNvPr>
          <p:cNvSpPr/>
          <p:nvPr/>
        </p:nvSpPr>
        <p:spPr>
          <a:xfrm>
            <a:off x="348756" y="12464557"/>
            <a:ext cx="2237903" cy="524230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FACT IBT-J team</a:t>
            </a:r>
          </a:p>
        </p:txBody>
      </p:sp>
      <p:sp>
        <p:nvSpPr>
          <p:cNvPr id="59" name="Rechthoek: afgeronde hoeken 58">
            <a:extLst>
              <a:ext uri="{FF2B5EF4-FFF2-40B4-BE49-F238E27FC236}">
                <a16:creationId xmlns:a16="http://schemas.microsoft.com/office/drawing/2014/main" id="{EDD47CD2-0839-B217-013A-4B82D822C6FF}"/>
              </a:ext>
            </a:extLst>
          </p:cNvPr>
          <p:cNvSpPr/>
          <p:nvPr/>
        </p:nvSpPr>
        <p:spPr>
          <a:xfrm>
            <a:off x="8773816" y="12777950"/>
            <a:ext cx="2379689" cy="524230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Praten Online</a:t>
            </a:r>
          </a:p>
        </p:txBody>
      </p:sp>
      <p:sp>
        <p:nvSpPr>
          <p:cNvPr id="60" name="Rechthoek: afgeronde hoeken 59">
            <a:extLst>
              <a:ext uri="{FF2B5EF4-FFF2-40B4-BE49-F238E27FC236}">
                <a16:creationId xmlns:a16="http://schemas.microsoft.com/office/drawing/2014/main" id="{C0F588E1-73CF-6A47-C79D-9E4AD9BCB99A}"/>
              </a:ext>
            </a:extLst>
          </p:cNvPr>
          <p:cNvSpPr/>
          <p:nvPr/>
        </p:nvSpPr>
        <p:spPr>
          <a:xfrm>
            <a:off x="11597744" y="12784968"/>
            <a:ext cx="2404753" cy="524230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Pleegzorg </a:t>
            </a:r>
          </a:p>
          <a:p>
            <a:pPr algn="ctr"/>
            <a:r>
              <a:rPr lang="nl-NL" sz="1600" dirty="0"/>
              <a:t>Projectgezinnen</a:t>
            </a:r>
          </a:p>
        </p:txBody>
      </p:sp>
      <p:sp>
        <p:nvSpPr>
          <p:cNvPr id="61" name="Rechthoek: afgeronde hoeken 60">
            <a:extLst>
              <a:ext uri="{FF2B5EF4-FFF2-40B4-BE49-F238E27FC236}">
                <a16:creationId xmlns:a16="http://schemas.microsoft.com/office/drawing/2014/main" id="{FAA965A0-24EA-5688-045A-D29B590F5535}"/>
              </a:ext>
            </a:extLst>
          </p:cNvPr>
          <p:cNvSpPr/>
          <p:nvPr/>
        </p:nvSpPr>
        <p:spPr>
          <a:xfrm>
            <a:off x="10206967" y="13534287"/>
            <a:ext cx="2404753" cy="524230"/>
          </a:xfrm>
          <a:prstGeom prst="roundRect">
            <a:avLst/>
          </a:prstGeom>
          <a:solidFill>
            <a:srgbClr val="EE8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/>
              <a:t>Flexpool</a:t>
            </a:r>
          </a:p>
        </p:txBody>
      </p:sp>
      <p:cxnSp>
        <p:nvCxnSpPr>
          <p:cNvPr id="150" name="Rechte verbindingslijn 149">
            <a:extLst>
              <a:ext uri="{FF2B5EF4-FFF2-40B4-BE49-F238E27FC236}">
                <a16:creationId xmlns:a16="http://schemas.microsoft.com/office/drawing/2014/main" id="{298D3F6E-0280-766A-8447-51D4DDECFF4E}"/>
              </a:ext>
            </a:extLst>
          </p:cNvPr>
          <p:cNvCxnSpPr>
            <a:cxnSpLocks/>
          </p:cNvCxnSpPr>
          <p:nvPr/>
        </p:nvCxnSpPr>
        <p:spPr>
          <a:xfrm>
            <a:off x="2336720" y="17870853"/>
            <a:ext cx="1507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Rechte verbindingslijn 205">
            <a:extLst>
              <a:ext uri="{FF2B5EF4-FFF2-40B4-BE49-F238E27FC236}">
                <a16:creationId xmlns:a16="http://schemas.microsoft.com/office/drawing/2014/main" id="{4493D7AE-3EC5-D5AE-6DF6-E44569512DD8}"/>
              </a:ext>
            </a:extLst>
          </p:cNvPr>
          <p:cNvCxnSpPr>
            <a:cxnSpLocks/>
          </p:cNvCxnSpPr>
          <p:nvPr/>
        </p:nvCxnSpPr>
        <p:spPr>
          <a:xfrm flipH="1">
            <a:off x="12086682" y="10676714"/>
            <a:ext cx="15581" cy="0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hthoek: afgeronde hoeken 1">
            <a:extLst>
              <a:ext uri="{FF2B5EF4-FFF2-40B4-BE49-F238E27FC236}">
                <a16:creationId xmlns:a16="http://schemas.microsoft.com/office/drawing/2014/main" id="{3B7B9C61-B792-4B61-D3F4-D64F49E7EA4C}"/>
              </a:ext>
            </a:extLst>
          </p:cNvPr>
          <p:cNvSpPr/>
          <p:nvPr/>
        </p:nvSpPr>
        <p:spPr>
          <a:xfrm>
            <a:off x="5596664" y="6007315"/>
            <a:ext cx="3062423" cy="863450"/>
          </a:xfrm>
          <a:prstGeom prst="roundRect">
            <a:avLst/>
          </a:prstGeom>
          <a:solidFill>
            <a:srgbClr val="3F83B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Primair proces</a:t>
            </a:r>
          </a:p>
        </p:txBody>
      </p:sp>
      <p:cxnSp>
        <p:nvCxnSpPr>
          <p:cNvPr id="51" name="Rechte verbindingslijn 50">
            <a:extLst>
              <a:ext uri="{FF2B5EF4-FFF2-40B4-BE49-F238E27FC236}">
                <a16:creationId xmlns:a16="http://schemas.microsoft.com/office/drawing/2014/main" id="{050C1817-B7B9-5D0C-5BA5-F756CBCAB3E8}"/>
              </a:ext>
            </a:extLst>
          </p:cNvPr>
          <p:cNvCxnSpPr>
            <a:stCxn id="8" idx="1"/>
            <a:endCxn id="6" idx="3"/>
          </p:cNvCxnSpPr>
          <p:nvPr/>
        </p:nvCxnSpPr>
        <p:spPr>
          <a:xfrm flipH="1">
            <a:off x="3154514" y="1973668"/>
            <a:ext cx="2616031" cy="16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Rechte verbindingslijn 66">
            <a:extLst>
              <a:ext uri="{FF2B5EF4-FFF2-40B4-BE49-F238E27FC236}">
                <a16:creationId xmlns:a16="http://schemas.microsoft.com/office/drawing/2014/main" id="{C670872D-19A1-6665-D55B-8E047DF13DE9}"/>
              </a:ext>
            </a:extLst>
          </p:cNvPr>
          <p:cNvCxnSpPr>
            <a:stCxn id="8" idx="2"/>
            <a:endCxn id="2" idx="0"/>
          </p:cNvCxnSpPr>
          <p:nvPr/>
        </p:nvCxnSpPr>
        <p:spPr>
          <a:xfrm>
            <a:off x="7127876" y="2405393"/>
            <a:ext cx="0" cy="36019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Verbindingslijn: gebogen 77">
            <a:extLst>
              <a:ext uri="{FF2B5EF4-FFF2-40B4-BE49-F238E27FC236}">
                <a16:creationId xmlns:a16="http://schemas.microsoft.com/office/drawing/2014/main" id="{2B1C233E-182D-5361-4067-4D6AF5A4A758}"/>
              </a:ext>
            </a:extLst>
          </p:cNvPr>
          <p:cNvCxnSpPr>
            <a:cxnSpLocks/>
            <a:stCxn id="2" idx="1"/>
            <a:endCxn id="23" idx="0"/>
          </p:cNvCxnSpPr>
          <p:nvPr/>
        </p:nvCxnSpPr>
        <p:spPr>
          <a:xfrm rot="10800000" flipV="1">
            <a:off x="2902466" y="6439040"/>
            <a:ext cx="2694199" cy="1100130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Verbindingslijn: gebogen 80">
            <a:extLst>
              <a:ext uri="{FF2B5EF4-FFF2-40B4-BE49-F238E27FC236}">
                <a16:creationId xmlns:a16="http://schemas.microsoft.com/office/drawing/2014/main" id="{00096F77-7ECD-285C-034C-6D5D986D4BE9}"/>
              </a:ext>
            </a:extLst>
          </p:cNvPr>
          <p:cNvCxnSpPr>
            <a:cxnSpLocks/>
            <a:stCxn id="2" idx="3"/>
            <a:endCxn id="24" idx="0"/>
          </p:cNvCxnSpPr>
          <p:nvPr/>
        </p:nvCxnSpPr>
        <p:spPr>
          <a:xfrm>
            <a:off x="8659087" y="6439040"/>
            <a:ext cx="2750257" cy="1133552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Rechte verbindingslijn 82">
            <a:extLst>
              <a:ext uri="{FF2B5EF4-FFF2-40B4-BE49-F238E27FC236}">
                <a16:creationId xmlns:a16="http://schemas.microsoft.com/office/drawing/2014/main" id="{E818485E-7A80-CEB8-1706-4C90B9540087}"/>
              </a:ext>
            </a:extLst>
          </p:cNvPr>
          <p:cNvCxnSpPr>
            <a:stCxn id="2" idx="2"/>
            <a:endCxn id="19" idx="0"/>
          </p:cNvCxnSpPr>
          <p:nvPr/>
        </p:nvCxnSpPr>
        <p:spPr>
          <a:xfrm>
            <a:off x="7127876" y="6870765"/>
            <a:ext cx="0" cy="7009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Verbindingslijn: gebogen 84">
            <a:extLst>
              <a:ext uri="{FF2B5EF4-FFF2-40B4-BE49-F238E27FC236}">
                <a16:creationId xmlns:a16="http://schemas.microsoft.com/office/drawing/2014/main" id="{EBC75F6B-C7BA-4C1F-5F62-B68B73AE2970}"/>
              </a:ext>
            </a:extLst>
          </p:cNvPr>
          <p:cNvCxnSpPr>
            <a:stCxn id="8" idx="2"/>
            <a:endCxn id="11" idx="0"/>
          </p:cNvCxnSpPr>
          <p:nvPr/>
        </p:nvCxnSpPr>
        <p:spPr>
          <a:xfrm rot="5400000">
            <a:off x="4136083" y="66494"/>
            <a:ext cx="652895" cy="5330692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Rechte verbindingslijn 86">
            <a:extLst>
              <a:ext uri="{FF2B5EF4-FFF2-40B4-BE49-F238E27FC236}">
                <a16:creationId xmlns:a16="http://schemas.microsoft.com/office/drawing/2014/main" id="{8863F78A-7C2A-D315-F85D-1DE2CAE6F5F7}"/>
              </a:ext>
            </a:extLst>
          </p:cNvPr>
          <p:cNvCxnSpPr>
            <a:stCxn id="4" idx="0"/>
            <a:endCxn id="4" idx="0"/>
          </p:cNvCxnSpPr>
          <p:nvPr/>
        </p:nvCxnSpPr>
        <p:spPr>
          <a:xfrm>
            <a:off x="4897437" y="3058474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Verbindingslijn: gebogen 92">
            <a:extLst>
              <a:ext uri="{FF2B5EF4-FFF2-40B4-BE49-F238E27FC236}">
                <a16:creationId xmlns:a16="http://schemas.microsoft.com/office/drawing/2014/main" id="{3144E5CB-2B42-B09E-4E60-5293CA067161}"/>
              </a:ext>
            </a:extLst>
          </p:cNvPr>
          <p:cNvCxnSpPr>
            <a:stCxn id="8" idx="2"/>
            <a:endCxn id="18" idx="0"/>
          </p:cNvCxnSpPr>
          <p:nvPr/>
        </p:nvCxnSpPr>
        <p:spPr>
          <a:xfrm rot="16200000" flipH="1">
            <a:off x="9401069" y="132199"/>
            <a:ext cx="638591" cy="5184977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Rechte verbindingslijn 99">
            <a:extLst>
              <a:ext uri="{FF2B5EF4-FFF2-40B4-BE49-F238E27FC236}">
                <a16:creationId xmlns:a16="http://schemas.microsoft.com/office/drawing/2014/main" id="{F90581A6-B325-EFEE-3524-69000CF85E37}"/>
              </a:ext>
            </a:extLst>
          </p:cNvPr>
          <p:cNvCxnSpPr>
            <a:cxnSpLocks/>
            <a:stCxn id="23" idx="2"/>
          </p:cNvCxnSpPr>
          <p:nvPr/>
        </p:nvCxnSpPr>
        <p:spPr>
          <a:xfrm flipH="1">
            <a:off x="2902463" y="8187223"/>
            <a:ext cx="2" cy="48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Rechte verbindingslijn 101">
            <a:extLst>
              <a:ext uri="{FF2B5EF4-FFF2-40B4-BE49-F238E27FC236}">
                <a16:creationId xmlns:a16="http://schemas.microsoft.com/office/drawing/2014/main" id="{A666BC66-6C36-794B-6F53-692DFD98F8E9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2598013" y="8837956"/>
            <a:ext cx="30445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Rechte verbindingslijn 104">
            <a:extLst>
              <a:ext uri="{FF2B5EF4-FFF2-40B4-BE49-F238E27FC236}">
                <a16:creationId xmlns:a16="http://schemas.microsoft.com/office/drawing/2014/main" id="{DBD3901C-541B-B432-E190-81EB0F973176}"/>
              </a:ext>
            </a:extLst>
          </p:cNvPr>
          <p:cNvCxnSpPr>
            <a:cxnSpLocks/>
            <a:stCxn id="34" idx="1"/>
          </p:cNvCxnSpPr>
          <p:nvPr/>
        </p:nvCxnSpPr>
        <p:spPr>
          <a:xfrm flipH="1">
            <a:off x="2902464" y="9389161"/>
            <a:ext cx="1967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Rechte verbindingslijn 106">
            <a:extLst>
              <a:ext uri="{FF2B5EF4-FFF2-40B4-BE49-F238E27FC236}">
                <a16:creationId xmlns:a16="http://schemas.microsoft.com/office/drawing/2014/main" id="{F2F1DD56-2CE4-1BF2-0AB9-89C8BCDD6804}"/>
              </a:ext>
            </a:extLst>
          </p:cNvPr>
          <p:cNvCxnSpPr>
            <a:cxnSpLocks/>
            <a:stCxn id="45" idx="3"/>
          </p:cNvCxnSpPr>
          <p:nvPr/>
        </p:nvCxnSpPr>
        <p:spPr>
          <a:xfrm>
            <a:off x="2598012" y="9810135"/>
            <a:ext cx="30445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Rechte verbindingslijn 111">
            <a:extLst>
              <a:ext uri="{FF2B5EF4-FFF2-40B4-BE49-F238E27FC236}">
                <a16:creationId xmlns:a16="http://schemas.microsoft.com/office/drawing/2014/main" id="{A9F20138-28DC-4B58-8E39-6B8705A2DFAB}"/>
              </a:ext>
            </a:extLst>
          </p:cNvPr>
          <p:cNvCxnSpPr>
            <a:cxnSpLocks/>
            <a:stCxn id="53" idx="3"/>
          </p:cNvCxnSpPr>
          <p:nvPr/>
        </p:nvCxnSpPr>
        <p:spPr>
          <a:xfrm>
            <a:off x="2598012" y="10782314"/>
            <a:ext cx="30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Rechte verbindingslijn 113">
            <a:extLst>
              <a:ext uri="{FF2B5EF4-FFF2-40B4-BE49-F238E27FC236}">
                <a16:creationId xmlns:a16="http://schemas.microsoft.com/office/drawing/2014/main" id="{7DF07761-7F28-4F3B-B942-7D0CDA3FB515}"/>
              </a:ext>
            </a:extLst>
          </p:cNvPr>
          <p:cNvCxnSpPr>
            <a:cxnSpLocks/>
            <a:stCxn id="46" idx="1"/>
          </p:cNvCxnSpPr>
          <p:nvPr/>
        </p:nvCxnSpPr>
        <p:spPr>
          <a:xfrm flipH="1" flipV="1">
            <a:off x="2902463" y="11291002"/>
            <a:ext cx="199782" cy="12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Rechte verbindingslijn 117">
            <a:extLst>
              <a:ext uri="{FF2B5EF4-FFF2-40B4-BE49-F238E27FC236}">
                <a16:creationId xmlns:a16="http://schemas.microsoft.com/office/drawing/2014/main" id="{948B3B13-42E0-36D3-D78D-7EB71DBFC72E}"/>
              </a:ext>
            </a:extLst>
          </p:cNvPr>
          <p:cNvCxnSpPr>
            <a:cxnSpLocks/>
            <a:stCxn id="57" idx="3"/>
          </p:cNvCxnSpPr>
          <p:nvPr/>
        </p:nvCxnSpPr>
        <p:spPr>
          <a:xfrm>
            <a:off x="2598012" y="11754493"/>
            <a:ext cx="306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Rechte verbindingslijn 120">
            <a:extLst>
              <a:ext uri="{FF2B5EF4-FFF2-40B4-BE49-F238E27FC236}">
                <a16:creationId xmlns:a16="http://schemas.microsoft.com/office/drawing/2014/main" id="{F33BBA5B-CA3B-1AEE-2271-BC25EDB51D42}"/>
              </a:ext>
            </a:extLst>
          </p:cNvPr>
          <p:cNvCxnSpPr>
            <a:cxnSpLocks/>
            <a:stCxn id="58" idx="3"/>
          </p:cNvCxnSpPr>
          <p:nvPr/>
        </p:nvCxnSpPr>
        <p:spPr>
          <a:xfrm>
            <a:off x="2586659" y="12726672"/>
            <a:ext cx="3271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Rechte verbindingslijn 125">
            <a:extLst>
              <a:ext uri="{FF2B5EF4-FFF2-40B4-BE49-F238E27FC236}">
                <a16:creationId xmlns:a16="http://schemas.microsoft.com/office/drawing/2014/main" id="{4083E644-88D6-01F0-6C4B-B5707470FDFF}"/>
              </a:ext>
            </a:extLst>
          </p:cNvPr>
          <p:cNvCxnSpPr>
            <a:stCxn id="54" idx="1"/>
          </p:cNvCxnSpPr>
          <p:nvPr/>
        </p:nvCxnSpPr>
        <p:spPr>
          <a:xfrm flipH="1">
            <a:off x="2902463" y="12988787"/>
            <a:ext cx="1997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Rechte verbindingslijn 130">
            <a:extLst>
              <a:ext uri="{FF2B5EF4-FFF2-40B4-BE49-F238E27FC236}">
                <a16:creationId xmlns:a16="http://schemas.microsoft.com/office/drawing/2014/main" id="{ED294FDB-458A-816D-C5B6-81C492FF07AE}"/>
              </a:ext>
            </a:extLst>
          </p:cNvPr>
          <p:cNvCxnSpPr>
            <a:stCxn id="24" idx="2"/>
            <a:endCxn id="61" idx="0"/>
          </p:cNvCxnSpPr>
          <p:nvPr/>
        </p:nvCxnSpPr>
        <p:spPr>
          <a:xfrm>
            <a:off x="11409344" y="8190944"/>
            <a:ext cx="0" cy="53433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Rechte verbindingslijn 134">
            <a:extLst>
              <a:ext uri="{FF2B5EF4-FFF2-40B4-BE49-F238E27FC236}">
                <a16:creationId xmlns:a16="http://schemas.microsoft.com/office/drawing/2014/main" id="{F8236AEE-1929-6FF1-9C07-B0C808192CAA}"/>
              </a:ext>
            </a:extLst>
          </p:cNvPr>
          <p:cNvCxnSpPr>
            <a:stCxn id="38" idx="3"/>
          </p:cNvCxnSpPr>
          <p:nvPr/>
        </p:nvCxnSpPr>
        <p:spPr>
          <a:xfrm>
            <a:off x="11156508" y="9324496"/>
            <a:ext cx="252836" cy="23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Rechte verbindingslijn 135">
            <a:extLst>
              <a:ext uri="{FF2B5EF4-FFF2-40B4-BE49-F238E27FC236}">
                <a16:creationId xmlns:a16="http://schemas.microsoft.com/office/drawing/2014/main" id="{D0AFB4BE-F20A-AAF7-E8B2-4FD05D119FB6}"/>
              </a:ext>
            </a:extLst>
          </p:cNvPr>
          <p:cNvCxnSpPr/>
          <p:nvPr/>
        </p:nvCxnSpPr>
        <p:spPr>
          <a:xfrm>
            <a:off x="11161272" y="11083118"/>
            <a:ext cx="252836" cy="23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Rechte verbindingslijn 136">
            <a:extLst>
              <a:ext uri="{FF2B5EF4-FFF2-40B4-BE49-F238E27FC236}">
                <a16:creationId xmlns:a16="http://schemas.microsoft.com/office/drawing/2014/main" id="{58DEFDCB-1F43-63A0-3202-A83800F84D65}"/>
              </a:ext>
            </a:extLst>
          </p:cNvPr>
          <p:cNvCxnSpPr/>
          <p:nvPr/>
        </p:nvCxnSpPr>
        <p:spPr>
          <a:xfrm>
            <a:off x="11151249" y="12192188"/>
            <a:ext cx="252836" cy="23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Rechte verbindingslijn 138">
            <a:extLst>
              <a:ext uri="{FF2B5EF4-FFF2-40B4-BE49-F238E27FC236}">
                <a16:creationId xmlns:a16="http://schemas.microsoft.com/office/drawing/2014/main" id="{4484B8E3-AAA1-58CA-C5D5-AEA1A8741D78}"/>
              </a:ext>
            </a:extLst>
          </p:cNvPr>
          <p:cNvCxnSpPr/>
          <p:nvPr/>
        </p:nvCxnSpPr>
        <p:spPr>
          <a:xfrm>
            <a:off x="11151249" y="13039132"/>
            <a:ext cx="252836" cy="23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Rechte verbindingslijn 140">
            <a:extLst>
              <a:ext uri="{FF2B5EF4-FFF2-40B4-BE49-F238E27FC236}">
                <a16:creationId xmlns:a16="http://schemas.microsoft.com/office/drawing/2014/main" id="{1FBC5E8E-368B-BB69-54FA-B409016CA725}"/>
              </a:ext>
            </a:extLst>
          </p:cNvPr>
          <p:cNvCxnSpPr>
            <a:stCxn id="48" idx="1"/>
          </p:cNvCxnSpPr>
          <p:nvPr/>
        </p:nvCxnSpPr>
        <p:spPr>
          <a:xfrm flipH="1">
            <a:off x="11414108" y="9167384"/>
            <a:ext cx="18889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Rechte verbindingslijn 142">
            <a:extLst>
              <a:ext uri="{FF2B5EF4-FFF2-40B4-BE49-F238E27FC236}">
                <a16:creationId xmlns:a16="http://schemas.microsoft.com/office/drawing/2014/main" id="{8AC94FDF-505A-0FF1-5510-70AA7B4BD731}"/>
              </a:ext>
            </a:extLst>
          </p:cNvPr>
          <p:cNvCxnSpPr/>
          <p:nvPr/>
        </p:nvCxnSpPr>
        <p:spPr>
          <a:xfrm flipH="1">
            <a:off x="11413193" y="10470627"/>
            <a:ext cx="18889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Rechte verbindingslijn 143">
            <a:extLst>
              <a:ext uri="{FF2B5EF4-FFF2-40B4-BE49-F238E27FC236}">
                <a16:creationId xmlns:a16="http://schemas.microsoft.com/office/drawing/2014/main" id="{B2DBC1AF-ED7C-0093-111E-2203979E2B42}"/>
              </a:ext>
            </a:extLst>
          </p:cNvPr>
          <p:cNvCxnSpPr/>
          <p:nvPr/>
        </p:nvCxnSpPr>
        <p:spPr>
          <a:xfrm flipH="1">
            <a:off x="11414108" y="11763300"/>
            <a:ext cx="18889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Rechte verbindingslijn 144">
            <a:extLst>
              <a:ext uri="{FF2B5EF4-FFF2-40B4-BE49-F238E27FC236}">
                <a16:creationId xmlns:a16="http://schemas.microsoft.com/office/drawing/2014/main" id="{FC17AC38-375A-F79D-9C33-692444E3432D}"/>
              </a:ext>
            </a:extLst>
          </p:cNvPr>
          <p:cNvCxnSpPr/>
          <p:nvPr/>
        </p:nvCxnSpPr>
        <p:spPr>
          <a:xfrm flipH="1">
            <a:off x="11418451" y="13039132"/>
            <a:ext cx="18889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Rechte verbindingslijn 146">
            <a:extLst>
              <a:ext uri="{FF2B5EF4-FFF2-40B4-BE49-F238E27FC236}">
                <a16:creationId xmlns:a16="http://schemas.microsoft.com/office/drawing/2014/main" id="{B7EE1D75-F340-74B3-F9CA-7FC0A0A24199}"/>
              </a:ext>
            </a:extLst>
          </p:cNvPr>
          <p:cNvCxnSpPr>
            <a:cxnSpLocks/>
            <a:stCxn id="4" idx="0"/>
          </p:cNvCxnSpPr>
          <p:nvPr/>
        </p:nvCxnSpPr>
        <p:spPr>
          <a:xfrm flipV="1">
            <a:off x="4897437" y="2743200"/>
            <a:ext cx="0" cy="3152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Rechte verbindingslijn 151">
            <a:extLst>
              <a:ext uri="{FF2B5EF4-FFF2-40B4-BE49-F238E27FC236}">
                <a16:creationId xmlns:a16="http://schemas.microsoft.com/office/drawing/2014/main" id="{B518BEB9-C01C-5450-F63A-8F2CB08019BB}"/>
              </a:ext>
            </a:extLst>
          </p:cNvPr>
          <p:cNvCxnSpPr>
            <a:cxnSpLocks/>
          </p:cNvCxnSpPr>
          <p:nvPr/>
        </p:nvCxnSpPr>
        <p:spPr>
          <a:xfrm flipV="1">
            <a:off x="8945976" y="2735063"/>
            <a:ext cx="0" cy="3152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4E644931-47F7-9293-ECF4-3AD9D17822B6}"/>
              </a:ext>
            </a:extLst>
          </p:cNvPr>
          <p:cNvCxnSpPr>
            <a:stCxn id="8" idx="0"/>
            <a:endCxn id="5" idx="2"/>
          </p:cNvCxnSpPr>
          <p:nvPr/>
        </p:nvCxnSpPr>
        <p:spPr>
          <a:xfrm flipV="1">
            <a:off x="7127876" y="1145668"/>
            <a:ext cx="0" cy="3962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86977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da79d51-df4e-4211-a095-aabaacfaf80a" xsi:nil="true"/>
    <lcf76f155ced4ddcb4097134ff3c332f xmlns="7753eec7-0f3b-4d93-a378-ee4ec9f841e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DD6821B4DE0144A55A9AECF41EB87F" ma:contentTypeVersion="17" ma:contentTypeDescription="Een nieuw document maken." ma:contentTypeScope="" ma:versionID="8f5b4e150116042c806f1e70ac350104">
  <xsd:schema xmlns:xsd="http://www.w3.org/2001/XMLSchema" xmlns:xs="http://www.w3.org/2001/XMLSchema" xmlns:p="http://schemas.microsoft.com/office/2006/metadata/properties" xmlns:ns2="7753eec7-0f3b-4d93-a378-ee4ec9f841e6" xmlns:ns3="0da79d51-df4e-4211-a095-aabaacfaf80a" targetNamespace="http://schemas.microsoft.com/office/2006/metadata/properties" ma:root="true" ma:fieldsID="cb17b6f75a62d4defeb36446cc3dc31e" ns2:_="" ns3:_="">
    <xsd:import namespace="7753eec7-0f3b-4d93-a378-ee4ec9f841e6"/>
    <xsd:import namespace="0da79d51-df4e-4211-a095-aabaacfaf8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53eec7-0f3b-4d93-a378-ee4ec9f841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8a114c40-550a-4b40-8891-eacdd2ade4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79d51-df4e-4211-a095-aabaacfaf80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1ade414-6d98-48f5-b35d-8527f2c36b89}" ma:internalName="TaxCatchAll" ma:showField="CatchAllData" ma:web="0da79d51-df4e-4211-a095-aabaacfaf8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86E5C4-9320-4129-9D0B-DD17C7F178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0F24EC-66B4-4710-8B34-09BC246271EC}">
  <ds:schemaRefs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  <ds:schemaRef ds:uri="8d4bd56e-16e1-4c9b-a8ec-efc76ad92587"/>
    <ds:schemaRef ds:uri="http://schemas.microsoft.com/office/infopath/2007/PartnerControls"/>
    <ds:schemaRef ds:uri="http://schemas.microsoft.com/office/2006/documentManagement/types"/>
    <ds:schemaRef ds:uri="0da79d51-df4e-4211-a095-aabaacfaf80a"/>
    <ds:schemaRef ds:uri="http://schemas.microsoft.com/office/2006/metadata/properties"/>
    <ds:schemaRef ds:uri="http://purl.org/dc/terms/"/>
    <ds:schemaRef ds:uri="7753eec7-0f3b-4d93-a378-ee4ec9f841e6"/>
  </ds:schemaRefs>
</ds:datastoreItem>
</file>

<file path=customXml/itemProps3.xml><?xml version="1.0" encoding="utf-8"?>
<ds:datastoreItem xmlns:ds="http://schemas.openxmlformats.org/officeDocument/2006/customXml" ds:itemID="{AB72D534-1019-41D6-8C0E-3D253FEA7F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53eec7-0f3b-4d93-a378-ee4ec9f841e6"/>
    <ds:schemaRef ds:uri="0da79d51-df4e-4211-a095-aabaacfaf8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142</Words>
  <Application>Microsoft Office PowerPoint</Application>
  <PresentationFormat>Aangepast</PresentationFormat>
  <Paragraphs>48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Jorit Hajema</dc:creator>
  <cp:lastModifiedBy>Simone van der Veur</cp:lastModifiedBy>
  <cp:revision>8</cp:revision>
  <cp:lastPrinted>2025-03-19T15:50:40Z</cp:lastPrinted>
  <dcterms:created xsi:type="dcterms:W3CDTF">2024-09-27T14:45:45Z</dcterms:created>
  <dcterms:modified xsi:type="dcterms:W3CDTF">2025-05-19T12:04:30Z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0x010100C2DD6821B4DE0144A55A9AECF41EB87F</vt:lpwstr>
  </property>
  <property fmtid="{D5CDD505-2E9C-101B-9397-08002B2CF9AE}" pid="3" name="MediaServiceImageTags">
    <vt:lpwstr/>
  </property>
</Properties>
</file>